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95BF19-28D5-433B-9D69-AE49B0D1F4D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EFD5E6-47BE-4244-9C3B-715CDAE193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хлеба. Профессия агронома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1500" dirty="0" smtClean="0"/>
              <a:t>Подготовила воспитатель</a:t>
            </a:r>
          </a:p>
          <a:p>
            <a:pPr algn="r"/>
            <a:r>
              <a:rPr lang="ru-RU" sz="1500" dirty="0" smtClean="0"/>
              <a:t>МБОУ «Начальная школа-детский сад№44»</a:t>
            </a:r>
          </a:p>
          <a:p>
            <a:pPr algn="r"/>
            <a:r>
              <a:rPr lang="ru-RU" sz="1500" dirty="0" err="1" smtClean="0"/>
              <a:t>г.Белгорода</a:t>
            </a:r>
            <a:endParaRPr lang="ru-RU" sz="1500" dirty="0" smtClean="0"/>
          </a:p>
          <a:p>
            <a:pPr algn="r"/>
            <a:r>
              <a:rPr lang="ru-RU" sz="1500" dirty="0" smtClean="0"/>
              <a:t>Надточеева Елена Владимировна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880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Пышный, мягкий,</a:t>
            </a:r>
          </a:p>
          <a:p>
            <a:r>
              <a:rPr lang="ru-RU" sz="2000" b="1" dirty="0" smtClean="0"/>
              <a:t>Пропеченный,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П</a:t>
            </a:r>
            <a:r>
              <a:rPr lang="ru-RU" sz="2000" b="1" dirty="0" smtClean="0"/>
              <a:t>одрумяненный </a:t>
            </a:r>
            <a:r>
              <a:rPr lang="ru-RU" sz="2000" b="1" dirty="0"/>
              <a:t>слегка,</a:t>
            </a:r>
          </a:p>
          <a:p>
            <a:r>
              <a:rPr lang="ru-RU" sz="2000" b="1" dirty="0" smtClean="0"/>
              <a:t>Он </a:t>
            </a:r>
            <a:r>
              <a:rPr lang="ru-RU" sz="2000" b="1" dirty="0"/>
              <a:t>с горбушкой золочёной</a:t>
            </a:r>
          </a:p>
          <a:p>
            <a:r>
              <a:rPr lang="ru-RU" sz="2000" b="1" dirty="0" smtClean="0"/>
              <a:t>Шёл </a:t>
            </a:r>
            <a:r>
              <a:rPr lang="ru-RU" sz="2000" b="1" dirty="0"/>
              <a:t>к тебе издалека. (Хлеб) </a:t>
            </a:r>
            <a:endParaRPr lang="ru-RU" sz="2000" b="1" dirty="0"/>
          </a:p>
        </p:txBody>
      </p:sp>
      <p:pic>
        <p:nvPicPr>
          <p:cNvPr id="2050" name="Picture 2" descr="C:\Users\игорь-пк\Desktop\батон пшенич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1371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горь-пк\Desktop\хлеб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6059"/>
            <a:ext cx="2737960" cy="26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756263" cy="1054250"/>
          </a:xfrm>
        </p:spPr>
        <p:txBody>
          <a:bodyPr/>
          <a:lstStyle/>
          <a:p>
            <a:pPr algn="l"/>
            <a:r>
              <a:rPr lang="ru-RU" sz="2400" dirty="0"/>
              <a:t>Хлеб ржаной, батон и </a:t>
            </a:r>
            <a:r>
              <a:rPr lang="ru-RU" sz="2400" dirty="0" smtClean="0"/>
              <a:t>булки не </a:t>
            </a:r>
            <a:r>
              <a:rPr lang="ru-RU" sz="2400" dirty="0"/>
              <a:t>добудешь на прогулке.</a:t>
            </a:r>
            <a:br>
              <a:rPr lang="ru-RU" sz="2400" dirty="0"/>
            </a:br>
            <a:r>
              <a:rPr lang="ru-RU" sz="2400" dirty="0" smtClean="0"/>
              <a:t>Люди </a:t>
            </a:r>
            <a:r>
              <a:rPr lang="ru-RU" sz="2400" dirty="0"/>
              <a:t>хлеб в полях лелеют</a:t>
            </a:r>
            <a:r>
              <a:rPr lang="ru-RU" sz="2400" dirty="0" smtClean="0"/>
              <a:t>, сил </a:t>
            </a:r>
            <a:r>
              <a:rPr lang="ru-RU" sz="2400" dirty="0"/>
              <a:t>для хлеба не жалеют.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игорь-пк\Desktop\хлебобулочные изде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689383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7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«Колосок</a:t>
            </a:r>
            <a:r>
              <a:rPr lang="ru-RU" sz="3600" dirty="0" smtClean="0"/>
              <a:t>» </a:t>
            </a:r>
            <a:br>
              <a:rPr lang="ru-RU" sz="3600" dirty="0" smtClean="0"/>
            </a:br>
            <a:r>
              <a:rPr lang="ru-RU" sz="2800" dirty="0" smtClean="0"/>
              <a:t>(про Петушка и мышат по имени </a:t>
            </a:r>
            <a:r>
              <a:rPr lang="ru-RU" sz="2800" dirty="0" err="1" smtClean="0"/>
              <a:t>Круть</a:t>
            </a:r>
            <a:r>
              <a:rPr lang="ru-RU" sz="2800" dirty="0" smtClean="0"/>
              <a:t> и Верть)</a:t>
            </a:r>
            <a:endParaRPr lang="ru-RU" sz="2800" dirty="0"/>
          </a:p>
        </p:txBody>
      </p:sp>
      <p:pic>
        <p:nvPicPr>
          <p:cNvPr id="4098" name="Picture 2" descr="C:\Users\игорь-пк\Desktop\колосок  ска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0" y="2247900"/>
            <a:ext cx="549240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2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C:\Users\игорь-пк\Desktop\агроном\4ca7ac23c4bb454797d3507adb0b5c37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5" y="548680"/>
            <a:ext cx="8156723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5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игорь-пк\Desktop\агроном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3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56263" cy="1054250"/>
          </a:xfrm>
        </p:spPr>
        <p:txBody>
          <a:bodyPr/>
          <a:lstStyle/>
          <a:p>
            <a:r>
              <a:rPr lang="ru-RU" b="1" dirty="0" smtClean="0"/>
              <a:t> Хлеб всему голова!</a:t>
            </a:r>
            <a:endParaRPr lang="ru-RU" b="1" dirty="0"/>
          </a:p>
        </p:txBody>
      </p:sp>
      <p:pic>
        <p:nvPicPr>
          <p:cNvPr id="7170" name="Picture 2" descr="C:\Users\игорь-пк\Desktop\карав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3605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8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6542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70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История хлеба. Профессия агронома</vt:lpstr>
      <vt:lpstr>  </vt:lpstr>
      <vt:lpstr>Хлеб ржаной, батон и булки не добудешь на прогулке. Люди хлеб в полях лелеют, сил для хлеба не жалеют. </vt:lpstr>
      <vt:lpstr>«Колосок»  (про Петушка и мышат по имени Круть и Верть)</vt:lpstr>
      <vt:lpstr>  </vt:lpstr>
      <vt:lpstr> </vt:lpstr>
      <vt:lpstr> Хлеб всему голова!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хлеба. Профессия агронома</dc:title>
  <dc:creator>игорь-пк</dc:creator>
  <cp:lastModifiedBy>игорь-пк</cp:lastModifiedBy>
  <cp:revision>9</cp:revision>
  <dcterms:created xsi:type="dcterms:W3CDTF">2022-11-07T19:02:04Z</dcterms:created>
  <dcterms:modified xsi:type="dcterms:W3CDTF">2022-11-07T21:04:27Z</dcterms:modified>
</cp:coreProperties>
</file>