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4" r:id="rId5"/>
    <p:sldId id="277" r:id="rId6"/>
    <p:sldId id="288" r:id="rId7"/>
    <p:sldId id="260" r:id="rId8"/>
    <p:sldId id="290" r:id="rId9"/>
    <p:sldId id="261" r:id="rId10"/>
    <p:sldId id="262" r:id="rId11"/>
    <p:sldId id="284" r:id="rId12"/>
    <p:sldId id="278" r:id="rId13"/>
    <p:sldId id="276" r:id="rId14"/>
    <p:sldId id="268" r:id="rId15"/>
    <p:sldId id="275" r:id="rId16"/>
    <p:sldId id="259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00"/>
    <a:srgbClr val="3366FF"/>
    <a:srgbClr val="33CCFF"/>
    <a:srgbClr val="00FF00"/>
    <a:srgbClr val="CC9900"/>
    <a:srgbClr val="CC66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D198D-F7EB-4057-AAD7-34162BB36CE1}" v="71" dt="2020-03-12T19:35:15.528"/>
    <p1510:client id="{BBE15B93-9C24-4AEC-8A45-93D7A6419188}" v="573" dt="2020-03-12T19:26:46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1b24f6e1abd641b7" providerId="Windows Live" clId="Web-{B1ED198D-F7EB-4057-AAD7-34162BB36CE1}"/>
    <pc:docChg chg="modSld">
      <pc:chgData name="Гость" userId="1b24f6e1abd641b7" providerId="Windows Live" clId="Web-{B1ED198D-F7EB-4057-AAD7-34162BB36CE1}" dt="2020-03-12T19:35:09.247" v="65" actId="20577"/>
      <pc:docMkLst>
        <pc:docMk/>
      </pc:docMkLst>
      <pc:sldChg chg="modSp">
        <pc:chgData name="Гость" userId="1b24f6e1abd641b7" providerId="Windows Live" clId="Web-{B1ED198D-F7EB-4057-AAD7-34162BB36CE1}" dt="2020-03-12T19:33:11.246" v="52" actId="20577"/>
        <pc:sldMkLst>
          <pc:docMk/>
          <pc:sldMk cId="0" sldId="256"/>
        </pc:sldMkLst>
        <pc:spChg chg="mod">
          <ac:chgData name="Гость" userId="1b24f6e1abd641b7" providerId="Windows Live" clId="Web-{B1ED198D-F7EB-4057-AAD7-34162BB36CE1}" dt="2020-03-12T19:33:11.246" v="52" actId="20577"/>
          <ac:spMkLst>
            <pc:docMk/>
            <pc:sldMk cId="0" sldId="256"/>
            <ac:spMk id="2054" creationId="{B19E8B3F-406F-45CA-9363-56A24DD20508}"/>
          </ac:spMkLst>
        </pc:spChg>
        <pc:picChg chg="mod">
          <ac:chgData name="Гость" userId="1b24f6e1abd641b7" providerId="Windows Live" clId="Web-{B1ED198D-F7EB-4057-AAD7-34162BB36CE1}" dt="2020-03-12T19:32:48.183" v="45" actId="1076"/>
          <ac:picMkLst>
            <pc:docMk/>
            <pc:sldMk cId="0" sldId="256"/>
            <ac:picMk id="2" creationId="{BD69DFD6-F8B2-46D3-B28B-5296FF8AD793}"/>
          </ac:picMkLst>
        </pc:picChg>
      </pc:sldChg>
      <pc:sldChg chg="modSp">
        <pc:chgData name="Гость" userId="1b24f6e1abd641b7" providerId="Windows Live" clId="Web-{B1ED198D-F7EB-4057-AAD7-34162BB36CE1}" dt="2020-03-12T19:31:31.511" v="39" actId="20577"/>
        <pc:sldMkLst>
          <pc:docMk/>
          <pc:sldMk cId="0" sldId="272"/>
        </pc:sldMkLst>
        <pc:spChg chg="mod">
          <ac:chgData name="Гость" userId="1b24f6e1abd641b7" providerId="Windows Live" clId="Web-{B1ED198D-F7EB-4057-AAD7-34162BB36CE1}" dt="2020-03-12T19:31:31.511" v="39" actId="20577"/>
          <ac:spMkLst>
            <pc:docMk/>
            <pc:sldMk cId="0" sldId="272"/>
            <ac:spMk id="22530" creationId="{D7CC5B08-074E-42CB-BB77-44CA650B5C11}"/>
          </ac:spMkLst>
        </pc:spChg>
        <pc:spChg chg="mod">
          <ac:chgData name="Гость" userId="1b24f6e1abd641b7" providerId="Windows Live" clId="Web-{B1ED198D-F7EB-4057-AAD7-34162BB36CE1}" dt="2020-03-12T19:29:26.588" v="2" actId="20577"/>
          <ac:spMkLst>
            <pc:docMk/>
            <pc:sldMk cId="0" sldId="272"/>
            <ac:spMk id="22541" creationId="{4A47B2F4-8D77-497C-8B73-3B76D6C56246}"/>
          </ac:spMkLst>
        </pc:spChg>
      </pc:sldChg>
      <pc:sldChg chg="modSp">
        <pc:chgData name="Гость" userId="1b24f6e1abd641b7" providerId="Windows Live" clId="Web-{B1ED198D-F7EB-4057-AAD7-34162BB36CE1}" dt="2020-03-12T19:32:15.511" v="44" actId="20577"/>
        <pc:sldMkLst>
          <pc:docMk/>
          <pc:sldMk cId="0" sldId="274"/>
        </pc:sldMkLst>
        <pc:spChg chg="mod">
          <ac:chgData name="Гость" userId="1b24f6e1abd641b7" providerId="Windows Live" clId="Web-{B1ED198D-F7EB-4057-AAD7-34162BB36CE1}" dt="2020-03-12T19:32:15.511" v="44" actId="20577"/>
          <ac:spMkLst>
            <pc:docMk/>
            <pc:sldMk cId="0" sldId="274"/>
            <ac:spMk id="29702" creationId="{403EE813-1A04-41A8-A7BA-FE287DF9D758}"/>
          </ac:spMkLst>
        </pc:spChg>
      </pc:sldChg>
      <pc:sldChg chg="modSp">
        <pc:chgData name="Гость" userId="1b24f6e1abd641b7" providerId="Windows Live" clId="Web-{B1ED198D-F7EB-4057-AAD7-34162BB36CE1}" dt="2020-03-12T19:35:09.247" v="65" actId="20577"/>
        <pc:sldMkLst>
          <pc:docMk/>
          <pc:sldMk cId="0" sldId="275"/>
        </pc:sldMkLst>
        <pc:spChg chg="mod">
          <ac:chgData name="Гость" userId="1b24f6e1abd641b7" providerId="Windows Live" clId="Web-{B1ED198D-F7EB-4057-AAD7-34162BB36CE1}" dt="2020-03-12T19:35:09.247" v="65" actId="20577"/>
          <ac:spMkLst>
            <pc:docMk/>
            <pc:sldMk cId="0" sldId="275"/>
            <ac:spMk id="36867" creationId="{047805A8-6AB8-44BC-8E5B-E1EADA619B62}"/>
          </ac:spMkLst>
        </pc:spChg>
      </pc:sldChg>
    </pc:docChg>
  </pc:docChgLst>
  <pc:docChgLst>
    <pc:chgData name="Гость" userId="1b24f6e1abd641b7" providerId="Windows Live" clId="Web-{BBE15B93-9C24-4AEC-8A45-93D7A6419188}"/>
    <pc:docChg chg="delSld modSld sldOrd">
      <pc:chgData name="Гость" userId="1b24f6e1abd641b7" providerId="Windows Live" clId="Web-{BBE15B93-9C24-4AEC-8A45-93D7A6419188}" dt="2020-03-12T19:26:46.531" v="566" actId="20577"/>
      <pc:docMkLst>
        <pc:docMk/>
      </pc:docMkLst>
      <pc:sldChg chg="modSp">
        <pc:chgData name="Гость" userId="1b24f6e1abd641b7" providerId="Windows Live" clId="Web-{BBE15B93-9C24-4AEC-8A45-93D7A6419188}" dt="2020-03-12T19:14:56.281" v="412" actId="1076"/>
        <pc:sldMkLst>
          <pc:docMk/>
          <pc:sldMk cId="0" sldId="256"/>
        </pc:sldMkLst>
        <pc:spChg chg="mod">
          <ac:chgData name="Гость" userId="1b24f6e1abd641b7" providerId="Windows Live" clId="Web-{BBE15B93-9C24-4AEC-8A45-93D7A6419188}" dt="2020-03-12T18:12:21.425" v="18" actId="20577"/>
          <ac:spMkLst>
            <pc:docMk/>
            <pc:sldMk cId="0" sldId="256"/>
            <ac:spMk id="2053" creationId="{A0832F54-D2DC-4E5D-B04D-8370BDB59BF3}"/>
          </ac:spMkLst>
        </pc:spChg>
        <pc:spChg chg="mod">
          <ac:chgData name="Гость" userId="1b24f6e1abd641b7" providerId="Windows Live" clId="Web-{BBE15B93-9C24-4AEC-8A45-93D7A6419188}" dt="2020-03-12T18:25:14.112" v="60" actId="20577"/>
          <ac:spMkLst>
            <pc:docMk/>
            <pc:sldMk cId="0" sldId="256"/>
            <ac:spMk id="2054" creationId="{B19E8B3F-406F-45CA-9363-56A24DD20508}"/>
          </ac:spMkLst>
        </pc:spChg>
        <pc:picChg chg="mod">
          <ac:chgData name="Гость" userId="1b24f6e1abd641b7" providerId="Windows Live" clId="Web-{BBE15B93-9C24-4AEC-8A45-93D7A6419188}" dt="2020-03-12T19:14:52.766" v="411" actId="1076"/>
          <ac:picMkLst>
            <pc:docMk/>
            <pc:sldMk cId="0" sldId="256"/>
            <ac:picMk id="2" creationId="{BD69DFD6-F8B2-46D3-B28B-5296FF8AD793}"/>
          </ac:picMkLst>
        </pc:picChg>
        <pc:picChg chg="mod">
          <ac:chgData name="Гость" userId="1b24f6e1abd641b7" providerId="Windows Live" clId="Web-{BBE15B93-9C24-4AEC-8A45-93D7A6419188}" dt="2020-03-12T19:14:56.281" v="412" actId="1076"/>
          <ac:picMkLst>
            <pc:docMk/>
            <pc:sldMk cId="0" sldId="256"/>
            <ac:picMk id="2055" creationId="{33792279-2942-47F3-B726-4D2EC82CCAA2}"/>
          </ac:picMkLst>
        </pc:picChg>
      </pc:sldChg>
      <pc:sldChg chg="modSp ord">
        <pc:chgData name="Гость" userId="1b24f6e1abd641b7" providerId="Windows Live" clId="Web-{BBE15B93-9C24-4AEC-8A45-93D7A6419188}" dt="2020-03-12T19:15:58.047" v="414" actId="20577"/>
        <pc:sldMkLst>
          <pc:docMk/>
          <pc:sldMk cId="0" sldId="257"/>
        </pc:sldMkLst>
        <pc:spChg chg="mod">
          <ac:chgData name="Гость" userId="1b24f6e1abd641b7" providerId="Windows Live" clId="Web-{BBE15B93-9C24-4AEC-8A45-93D7A6419188}" dt="2020-03-12T19:15:58.047" v="414" actId="20577"/>
          <ac:spMkLst>
            <pc:docMk/>
            <pc:sldMk cId="0" sldId="257"/>
            <ac:spMk id="5123" creationId="{E8516D01-F239-496F-9D38-0CDD829C6A5C}"/>
          </ac:spMkLst>
        </pc:spChg>
      </pc:sldChg>
      <pc:sldChg chg="modSp ord">
        <pc:chgData name="Гость" userId="1b24f6e1abd641b7" providerId="Windows Live" clId="Web-{BBE15B93-9C24-4AEC-8A45-93D7A6419188}" dt="2020-03-12T19:25:28.015" v="514" actId="20577"/>
        <pc:sldMkLst>
          <pc:docMk/>
          <pc:sldMk cId="0" sldId="259"/>
        </pc:sldMkLst>
        <pc:spChg chg="mod">
          <ac:chgData name="Гость" userId="1b24f6e1abd641b7" providerId="Windows Live" clId="Web-{BBE15B93-9C24-4AEC-8A45-93D7A6419188}" dt="2020-03-12T19:25:28.015" v="514" actId="20577"/>
          <ac:spMkLst>
            <pc:docMk/>
            <pc:sldMk cId="0" sldId="259"/>
            <ac:spMk id="9219" creationId="{C89B45C3-066D-4B04-967A-5D7FF02D6382}"/>
          </ac:spMkLst>
        </pc:spChg>
      </pc:sldChg>
      <pc:sldChg chg="modSp">
        <pc:chgData name="Гость" userId="1b24f6e1abd641b7" providerId="Windows Live" clId="Web-{BBE15B93-9C24-4AEC-8A45-93D7A6419188}" dt="2020-03-12T19:04:17.704" v="348" actId="20577"/>
        <pc:sldMkLst>
          <pc:docMk/>
          <pc:sldMk cId="0" sldId="260"/>
        </pc:sldMkLst>
        <pc:spChg chg="mod">
          <ac:chgData name="Гость" userId="1b24f6e1abd641b7" providerId="Windows Live" clId="Web-{BBE15B93-9C24-4AEC-8A45-93D7A6419188}" dt="2020-03-12T19:04:17.704" v="348" actId="20577"/>
          <ac:spMkLst>
            <pc:docMk/>
            <pc:sldMk cId="0" sldId="260"/>
            <ac:spMk id="10243" creationId="{A0B1D161-07B8-4D13-BBDE-E4E1723C9C00}"/>
          </ac:spMkLst>
        </pc:spChg>
      </pc:sldChg>
      <pc:sldChg chg="modSp">
        <pc:chgData name="Гость" userId="1b24f6e1abd641b7" providerId="Windows Live" clId="Web-{BBE15B93-9C24-4AEC-8A45-93D7A6419188}" dt="2020-03-12T19:04:41.516" v="351" actId="20577"/>
        <pc:sldMkLst>
          <pc:docMk/>
          <pc:sldMk cId="0" sldId="261"/>
        </pc:sldMkLst>
        <pc:spChg chg="mod">
          <ac:chgData name="Гость" userId="1b24f6e1abd641b7" providerId="Windows Live" clId="Web-{BBE15B93-9C24-4AEC-8A45-93D7A6419188}" dt="2020-03-12T19:04:41.516" v="351" actId="20577"/>
          <ac:spMkLst>
            <pc:docMk/>
            <pc:sldMk cId="0" sldId="261"/>
            <ac:spMk id="11267" creationId="{61F4ACC1-4088-4D41-B54E-65A7C48D52A2}"/>
          </ac:spMkLst>
        </pc:spChg>
      </pc:sldChg>
      <pc:sldChg chg="modSp">
        <pc:chgData name="Гость" userId="1b24f6e1abd641b7" providerId="Windows Live" clId="Web-{BBE15B93-9C24-4AEC-8A45-93D7A6419188}" dt="2020-03-12T19:05:33.844" v="353" actId="20577"/>
        <pc:sldMkLst>
          <pc:docMk/>
          <pc:sldMk cId="0" sldId="262"/>
        </pc:sldMkLst>
        <pc:spChg chg="mod">
          <ac:chgData name="Гость" userId="1b24f6e1abd641b7" providerId="Windows Live" clId="Web-{BBE15B93-9C24-4AEC-8A45-93D7A6419188}" dt="2020-03-12T19:05:33.844" v="353" actId="20577"/>
          <ac:spMkLst>
            <pc:docMk/>
            <pc:sldMk cId="0" sldId="262"/>
            <ac:spMk id="12291" creationId="{63E5BD4B-8061-42F0-9E33-AE282D79CDDA}"/>
          </ac:spMkLst>
        </pc:spChg>
      </pc:sldChg>
      <pc:sldChg chg="modSp del">
        <pc:chgData name="Гость" userId="1b24f6e1abd641b7" providerId="Windows Live" clId="Web-{BBE15B93-9C24-4AEC-8A45-93D7A6419188}" dt="2020-03-12T19:08:13.719" v="362"/>
        <pc:sldMkLst>
          <pc:docMk/>
          <pc:sldMk cId="0" sldId="263"/>
        </pc:sldMkLst>
        <pc:spChg chg="mod">
          <ac:chgData name="Гость" userId="1b24f6e1abd641b7" providerId="Windows Live" clId="Web-{BBE15B93-9C24-4AEC-8A45-93D7A6419188}" dt="2020-03-12T19:06:52.485" v="360" actId="20577"/>
          <ac:spMkLst>
            <pc:docMk/>
            <pc:sldMk cId="0" sldId="263"/>
            <ac:spMk id="8211" creationId="{1E15DEB7-F075-4D6B-9170-08F6A3706A9C}"/>
          </ac:spMkLst>
        </pc:spChg>
      </pc:sldChg>
      <pc:sldChg chg="modSp">
        <pc:chgData name="Гость" userId="1b24f6e1abd641b7" providerId="Windows Live" clId="Web-{BBE15B93-9C24-4AEC-8A45-93D7A6419188}" dt="2020-03-12T19:09:10.938" v="367" actId="20577"/>
        <pc:sldMkLst>
          <pc:docMk/>
          <pc:sldMk cId="0" sldId="267"/>
        </pc:sldMkLst>
        <pc:spChg chg="mod">
          <ac:chgData name="Гость" userId="1b24f6e1abd641b7" providerId="Windows Live" clId="Web-{BBE15B93-9C24-4AEC-8A45-93D7A6419188}" dt="2020-03-12T19:09:10.938" v="367" actId="20577"/>
          <ac:spMkLst>
            <pc:docMk/>
            <pc:sldMk cId="0" sldId="267"/>
            <ac:spMk id="17411" creationId="{CCBE026E-C3A7-46B7-9A60-490FE4B83739}"/>
          </ac:spMkLst>
        </pc:spChg>
      </pc:sldChg>
      <pc:sldChg chg="modSp">
        <pc:chgData name="Гость" userId="1b24f6e1abd641b7" providerId="Windows Live" clId="Web-{BBE15B93-9C24-4AEC-8A45-93D7A6419188}" dt="2020-03-12T19:18:47.234" v="415" actId="20577"/>
        <pc:sldMkLst>
          <pc:docMk/>
          <pc:sldMk cId="0" sldId="268"/>
        </pc:sldMkLst>
        <pc:spChg chg="mod">
          <ac:chgData name="Гость" userId="1b24f6e1abd641b7" providerId="Windows Live" clId="Web-{BBE15B93-9C24-4AEC-8A45-93D7A6419188}" dt="2020-03-12T19:18:47.234" v="415" actId="20577"/>
          <ac:spMkLst>
            <pc:docMk/>
            <pc:sldMk cId="0" sldId="268"/>
            <ac:spMk id="18436" creationId="{4C21C354-3643-40F5-9654-09459187BF8E}"/>
          </ac:spMkLst>
        </pc:spChg>
        <pc:picChg chg="mod">
          <ac:chgData name="Гость" userId="1b24f6e1abd641b7" providerId="Windows Live" clId="Web-{BBE15B93-9C24-4AEC-8A45-93D7A6419188}" dt="2020-03-12T19:11:21.485" v="405" actId="1076"/>
          <ac:picMkLst>
            <pc:docMk/>
            <pc:sldMk cId="0" sldId="268"/>
            <ac:picMk id="19461" creationId="{748731C7-1E10-4675-AABE-FF96AE662A24}"/>
          </ac:picMkLst>
        </pc:picChg>
        <pc:picChg chg="mod">
          <ac:chgData name="Гость" userId="1b24f6e1abd641b7" providerId="Windows Live" clId="Web-{BBE15B93-9C24-4AEC-8A45-93D7A6419188}" dt="2020-03-12T19:10:36.281" v="400" actId="1076"/>
          <ac:picMkLst>
            <pc:docMk/>
            <pc:sldMk cId="0" sldId="268"/>
            <ac:picMk id="19466" creationId="{20E6E7A0-117E-46E0-A870-7A1268F495CC}"/>
          </ac:picMkLst>
        </pc:picChg>
      </pc:sldChg>
      <pc:sldChg chg="modSp">
        <pc:chgData name="Гость" userId="1b24f6e1abd641b7" providerId="Windows Live" clId="Web-{BBE15B93-9C24-4AEC-8A45-93D7A6419188}" dt="2020-03-12T19:26:46.531" v="565" actId="20577"/>
        <pc:sldMkLst>
          <pc:docMk/>
          <pc:sldMk cId="0" sldId="272"/>
        </pc:sldMkLst>
        <pc:spChg chg="mod">
          <ac:chgData name="Гость" userId="1b24f6e1abd641b7" providerId="Windows Live" clId="Web-{BBE15B93-9C24-4AEC-8A45-93D7A6419188}" dt="2020-03-12T19:26:28.531" v="533" actId="20577"/>
          <ac:spMkLst>
            <pc:docMk/>
            <pc:sldMk cId="0" sldId="272"/>
            <ac:spMk id="22530" creationId="{D7CC5B08-074E-42CB-BB77-44CA650B5C11}"/>
          </ac:spMkLst>
        </pc:spChg>
        <pc:spChg chg="mod">
          <ac:chgData name="Гость" userId="1b24f6e1abd641b7" providerId="Windows Live" clId="Web-{BBE15B93-9C24-4AEC-8A45-93D7A6419188}" dt="2020-03-12T19:26:46.531" v="565" actId="20577"/>
          <ac:spMkLst>
            <pc:docMk/>
            <pc:sldMk cId="0" sldId="272"/>
            <ac:spMk id="22541" creationId="{4A47B2F4-8D77-497C-8B73-3B76D6C56246}"/>
          </ac:spMkLst>
        </pc:spChg>
      </pc:sldChg>
      <pc:sldChg chg="modSp">
        <pc:chgData name="Гость" userId="1b24f6e1abd641b7" providerId="Windows Live" clId="Web-{BBE15B93-9C24-4AEC-8A45-93D7A6419188}" dt="2020-03-12T18:56:58.423" v="341" actId="20577"/>
        <pc:sldMkLst>
          <pc:docMk/>
          <pc:sldMk cId="0" sldId="274"/>
        </pc:sldMkLst>
        <pc:spChg chg="mod">
          <ac:chgData name="Гость" userId="1b24f6e1abd641b7" providerId="Windows Live" clId="Web-{BBE15B93-9C24-4AEC-8A45-93D7A6419188}" dt="2020-03-12T18:56:58.423" v="341" actId="20577"/>
          <ac:spMkLst>
            <pc:docMk/>
            <pc:sldMk cId="0" sldId="274"/>
            <ac:spMk id="29702" creationId="{403EE813-1A04-41A8-A7BA-FE287DF9D758}"/>
          </ac:spMkLst>
        </pc:spChg>
        <pc:spChg chg="mod">
          <ac:chgData name="Гость" userId="1b24f6e1abd641b7" providerId="Windows Live" clId="Web-{BBE15B93-9C24-4AEC-8A45-93D7A6419188}" dt="2020-03-12T18:52:58.642" v="233" actId="20577"/>
          <ac:spMkLst>
            <pc:docMk/>
            <pc:sldMk cId="0" sldId="274"/>
            <ac:spMk id="29704" creationId="{28D69379-BB25-46FF-84B8-63E890CAACFE}"/>
          </ac:spMkLst>
        </pc:spChg>
      </pc:sldChg>
      <pc:sldChg chg="modSp">
        <pc:chgData name="Гость" userId="1b24f6e1abd641b7" providerId="Windows Live" clId="Web-{BBE15B93-9C24-4AEC-8A45-93D7A6419188}" dt="2020-03-12T19:13:53.641" v="410" actId="20577"/>
        <pc:sldMkLst>
          <pc:docMk/>
          <pc:sldMk cId="0" sldId="275"/>
        </pc:sldMkLst>
        <pc:spChg chg="mod">
          <ac:chgData name="Гость" userId="1b24f6e1abd641b7" providerId="Windows Live" clId="Web-{BBE15B93-9C24-4AEC-8A45-93D7A6419188}" dt="2020-03-12T19:13:53.641" v="410" actId="20577"/>
          <ac:spMkLst>
            <pc:docMk/>
            <pc:sldMk cId="0" sldId="275"/>
            <ac:spMk id="36867" creationId="{047805A8-6AB8-44BC-8E5B-E1EADA619B62}"/>
          </ac:spMkLst>
        </pc:spChg>
      </pc:sldChg>
      <pc:sldChg chg="modSp">
        <pc:chgData name="Гость" userId="1b24f6e1abd641b7" providerId="Windows Live" clId="Web-{BBE15B93-9C24-4AEC-8A45-93D7A6419188}" dt="2020-03-12T19:24:58" v="511" actId="20577"/>
        <pc:sldMkLst>
          <pc:docMk/>
          <pc:sldMk cId="0" sldId="276"/>
        </pc:sldMkLst>
        <pc:spChg chg="mod">
          <ac:chgData name="Гость" userId="1b24f6e1abd641b7" providerId="Windows Live" clId="Web-{BBE15B93-9C24-4AEC-8A45-93D7A6419188}" dt="2020-03-12T19:24:58" v="511" actId="20577"/>
          <ac:spMkLst>
            <pc:docMk/>
            <pc:sldMk cId="0" sldId="276"/>
            <ac:spMk id="44035" creationId="{C6BB931A-CBBA-4D88-A1E1-748BB68504A3}"/>
          </ac:spMkLst>
        </pc:spChg>
      </pc:sldChg>
      <pc:sldChg chg="modSp">
        <pc:chgData name="Гость" userId="1b24f6e1abd641b7" providerId="Windows Live" clId="Web-{BBE15B93-9C24-4AEC-8A45-93D7A6419188}" dt="2020-03-12T18:58:05.891" v="342" actId="20577"/>
        <pc:sldMkLst>
          <pc:docMk/>
          <pc:sldMk cId="0" sldId="277"/>
        </pc:sldMkLst>
        <pc:spChg chg="mod">
          <ac:chgData name="Гость" userId="1b24f6e1abd641b7" providerId="Windows Live" clId="Web-{BBE15B93-9C24-4AEC-8A45-93D7A6419188}" dt="2020-03-12T18:58:05.891" v="342" actId="20577"/>
          <ac:spMkLst>
            <pc:docMk/>
            <pc:sldMk cId="0" sldId="277"/>
            <ac:spMk id="47107" creationId="{29DA3023-420F-4600-9EC9-5CD2B7D4D400}"/>
          </ac:spMkLst>
        </pc:spChg>
      </pc:sldChg>
      <pc:sldChg chg="modSp">
        <pc:chgData name="Гость" userId="1b24f6e1abd641b7" providerId="Windows Live" clId="Web-{BBE15B93-9C24-4AEC-8A45-93D7A6419188}" dt="2020-03-12T19:09:55.125" v="378" actId="20577"/>
        <pc:sldMkLst>
          <pc:docMk/>
          <pc:sldMk cId="0" sldId="278"/>
        </pc:sldMkLst>
        <pc:spChg chg="mod">
          <ac:chgData name="Гость" userId="1b24f6e1abd641b7" providerId="Windows Live" clId="Web-{BBE15B93-9C24-4AEC-8A45-93D7A6419188}" dt="2020-03-12T19:09:55.125" v="378" actId="20577"/>
          <ac:spMkLst>
            <pc:docMk/>
            <pc:sldMk cId="0" sldId="278"/>
            <ac:spMk id="50179" creationId="{647971DB-BAFD-4F4D-B5E4-3FA12EA36456}"/>
          </ac:spMkLst>
        </pc:spChg>
      </pc:sldChg>
      <pc:sldChg chg="del">
        <pc:chgData name="Гость" userId="1b24f6e1abd641b7" providerId="Windows Live" clId="Web-{BBE15B93-9C24-4AEC-8A45-93D7A6419188}" dt="2020-03-12T19:01:18.860" v="344"/>
        <pc:sldMkLst>
          <pc:docMk/>
          <pc:sldMk cId="0" sldId="280"/>
        </pc:sldMkLst>
      </pc:sldChg>
      <pc:sldChg chg="modSp">
        <pc:chgData name="Гость" userId="1b24f6e1abd641b7" providerId="Windows Live" clId="Web-{BBE15B93-9C24-4AEC-8A45-93D7A6419188}" dt="2020-03-12T18:28:24.080" v="110" actId="20577"/>
        <pc:sldMkLst>
          <pc:docMk/>
          <pc:sldMk cId="0" sldId="281"/>
        </pc:sldMkLst>
        <pc:spChg chg="mod">
          <ac:chgData name="Гость" userId="1b24f6e1abd641b7" providerId="Windows Live" clId="Web-{BBE15B93-9C24-4AEC-8A45-93D7A6419188}" dt="2020-03-12T18:28:24.080" v="110" actId="20577"/>
          <ac:spMkLst>
            <pc:docMk/>
            <pc:sldMk cId="0" sldId="281"/>
            <ac:spMk id="3074" creationId="{D8743787-C0FA-45D1-8150-74DE2C5C66D4}"/>
          </ac:spMkLst>
        </pc:spChg>
      </pc:sldChg>
      <pc:sldChg chg="del">
        <pc:chgData name="Гость" userId="1b24f6e1abd641b7" providerId="Windows Live" clId="Web-{BBE15B93-9C24-4AEC-8A45-93D7A6419188}" dt="2020-03-12T19:01:41.594" v="345"/>
        <pc:sldMkLst>
          <pc:docMk/>
          <pc:sldMk cId="0" sldId="282"/>
        </pc:sldMkLst>
      </pc:sldChg>
      <pc:sldChg chg="modSp">
        <pc:chgData name="Гость" userId="1b24f6e1abd641b7" providerId="Windows Live" clId="Web-{BBE15B93-9C24-4AEC-8A45-93D7A6419188}" dt="2020-03-12T19:08:25.485" v="363" actId="20577"/>
        <pc:sldMkLst>
          <pc:docMk/>
          <pc:sldMk cId="0" sldId="284"/>
        </pc:sldMkLst>
        <pc:spChg chg="mod">
          <ac:chgData name="Гость" userId="1b24f6e1abd641b7" providerId="Windows Live" clId="Web-{BBE15B93-9C24-4AEC-8A45-93D7A6419188}" dt="2020-03-12T19:08:25.485" v="363" actId="20577"/>
          <ac:spMkLst>
            <pc:docMk/>
            <pc:sldMk cId="0" sldId="284"/>
            <ac:spMk id="52228" creationId="{F74D09BA-A729-4E59-AF66-57FFBA2C22B4}"/>
          </ac:spMkLst>
        </pc:spChg>
      </pc:sldChg>
      <pc:sldChg chg="modSp">
        <pc:chgData name="Гость" userId="1b24f6e1abd641b7" providerId="Windows Live" clId="Web-{BBE15B93-9C24-4AEC-8A45-93D7A6419188}" dt="2020-03-12T19:08:41.172" v="364" actId="20577"/>
        <pc:sldMkLst>
          <pc:docMk/>
          <pc:sldMk cId="0" sldId="286"/>
        </pc:sldMkLst>
        <pc:spChg chg="mod">
          <ac:chgData name="Гость" userId="1b24f6e1abd641b7" providerId="Windows Live" clId="Web-{BBE15B93-9C24-4AEC-8A45-93D7A6419188}" dt="2020-03-12T19:08:41.172" v="364" actId="20577"/>
          <ac:spMkLst>
            <pc:docMk/>
            <pc:sldMk cId="0" sldId="286"/>
            <ac:spMk id="19459" creationId="{1237D743-4D14-410F-A6B9-D684B43F2D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D42E49-8500-47A8-9D82-34373C043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2BF5C0-3DBC-4B03-B123-6D2DD766E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BE1DC57-3C4E-44C6-9A9E-A96647337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DA687-3C5B-4805-8440-FB0FDFE3E8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506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0E57D1B-CA22-475F-8046-E4CD9897F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88D4410-8848-4490-BA99-66C3F4A9B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4701600-C90F-4BCC-846C-A091DEF5F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438BA-85D6-474E-9F40-54934468FD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861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7928BD2-7DAE-4A49-95BE-E80C3873C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698C4F-96E4-4474-925F-40EE59D32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85EC9-9F9E-4B6D-8ABB-909F3E957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1C851-48A3-4721-A78D-88B2A842A5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170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4CECA52-DE61-42C3-8314-065739F25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EE988BA-844E-4E25-B7FA-0CDEBB93E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A690CF5-A9E7-499D-9D3E-4551FF93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DD1D0-83D6-439F-AFC4-5B0C2FDD5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689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6597BA9-30DE-461F-9471-EC27E7C40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3A5937F-FCE9-4CC2-9DFF-3E2E78096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A73F95-5A26-41A7-AF18-CA1D7415B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FBFB-0A4E-485D-9908-60DEE7B9E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02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C636641-5602-4B97-A88B-434D8CDC8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566A1D-0A76-4987-89AA-96C488EDF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AF2ADE-7EF4-4A4E-BC18-01F138682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02921-F1AF-4527-BAD1-829CBDF170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7238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08224F-8AC0-4B72-8C79-56F29CAB5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63C62B-0363-4A69-B98E-ECCBF17ED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B9E33-4CEA-4AF8-84DD-8074A60A9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13C19-3A15-4B4A-B550-DBAE61F0D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129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53BCD84-C8F7-4CFB-88ED-25B9985E9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11469A2-F4E2-4CA6-B7DF-5CF22C18B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1680A33-59C5-44E9-AF26-4BE020829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20733-0601-4D0C-A708-A8DD12D9CA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081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F367391-1025-4B02-84C6-56E3108C0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B4D0462-9EE4-4318-BAB6-2A46FE383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4E645E1-536F-439F-B000-CCEF98133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927DD-159C-41AE-B993-0378CA8813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076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45D90EB-1F59-4A65-8E6C-642C57B43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B0DAD27-8628-4CC3-AEF3-829933137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218B298-548D-4650-AC32-DC8FF13F4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6D0F4-F1CE-46FE-B6D2-551F61090D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429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145EBB-C7A9-413F-93F4-BD26BE467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027169-56A9-4C0D-9A02-6DB5A0B5E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DB24A1-85D4-4B55-9D8F-20F34D194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90497-B2AC-48F3-A6BC-A0243D3A46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40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10B1D4-8284-4627-B895-112B230D3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DDCA54-E8EC-47C2-BA02-E0541F3C0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8B05AD-EF92-488C-B6D7-43B543A4B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0A78D-43A2-4274-9D38-FC47BA982A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173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5E249C2-3A68-4DFB-8E64-477BDED8D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5C2399B-496F-4C61-8A8D-E96BD81A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6D98D4A-2E0A-4DFB-B6D8-A846E66B32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1FA86E2-5A07-42DF-BA78-E496A426F4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C96ED54-4EAA-4725-8D19-68D371E640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BEFEC902-A8C6-4BE4-8FD7-A898C13690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A0832F54-D2DC-4E5D-B04D-8370BDB59B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692150"/>
            <a:ext cx="9144000" cy="1441450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3333CC"/>
                </a:solidFill>
              </a:rPr>
              <a:t>Логопедический кабинет </a:t>
            </a:r>
            <a:br>
              <a:rPr lang="ru-RU" altLang="ru-RU" sz="2800" b="1" i="1" dirty="0">
                <a:solidFill>
                  <a:srgbClr val="3333CC"/>
                </a:solidFill>
              </a:rPr>
            </a:br>
            <a:r>
              <a:rPr lang="ru-RU" altLang="ru-RU" sz="2800" b="1" i="1" dirty="0">
                <a:solidFill>
                  <a:srgbClr val="3333CC"/>
                </a:solidFill>
              </a:rPr>
              <a:t>МБОУ «Начальная школа-детский сад № 44» </a:t>
            </a:r>
            <a:endParaRPr lang="ru-RU" altLang="ru-RU" sz="2800" b="1" i="1" dirty="0">
              <a:solidFill>
                <a:srgbClr val="3333CC"/>
              </a:solidFill>
              <a:cs typeface="Arial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B19E8B3F-406F-45CA-9363-56A24DD205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5470315"/>
            <a:ext cx="7775575" cy="1240856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1600" b="1" dirty="0">
                <a:solidFill>
                  <a:srgbClr val="3333CC"/>
                </a:solidFill>
              </a:rPr>
              <a:t>Учитель-логопед: Горобинская Г.Н.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1600" b="1" dirty="0">
                <a:solidFill>
                  <a:srgbClr val="3333CC"/>
                </a:solidFill>
              </a:rPr>
              <a:t>Учитель-логопед: Горобинская В.Н.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 smtClean="0">
                <a:solidFill>
                  <a:srgbClr val="3333CC"/>
                </a:solidFill>
              </a:rPr>
              <a:t>2022 </a:t>
            </a:r>
            <a:r>
              <a:rPr lang="ru-RU" altLang="ru-RU" sz="1600" b="1" dirty="0">
                <a:solidFill>
                  <a:srgbClr val="3333CC"/>
                </a:solidFill>
              </a:rPr>
              <a:t>г. Белгород</a:t>
            </a:r>
            <a:endParaRPr lang="ru-RU" altLang="ru-RU" sz="1600" b="1" dirty="0">
              <a:solidFill>
                <a:srgbClr val="3333CC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b="1" dirty="0"/>
          </a:p>
        </p:txBody>
      </p:sp>
      <p:pic>
        <p:nvPicPr>
          <p:cNvPr id="2052" name="Picture 8" descr="lines10">
            <a:extLst>
              <a:ext uri="{FF2B5EF4-FFF2-40B4-BE49-F238E27FC236}">
                <a16:creationId xmlns:a16="http://schemas.microsoft.com/office/drawing/2014/main" xmlns="" id="{2B49240D-B475-4416-98AA-9A0D7CAF8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10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lines10">
            <a:extLst>
              <a:ext uri="{FF2B5EF4-FFF2-40B4-BE49-F238E27FC236}">
                <a16:creationId xmlns:a16="http://schemas.microsoft.com/office/drawing/2014/main" xmlns="" id="{BD69DFD6-F8B2-46D3-B28B-5296FF8AD7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02" y="6365726"/>
            <a:ext cx="8610600" cy="34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lines14">
            <a:extLst>
              <a:ext uri="{FF2B5EF4-FFF2-40B4-BE49-F238E27FC236}">
                <a16:creationId xmlns:a16="http://schemas.microsoft.com/office/drawing/2014/main" xmlns="" id="{4C225A4B-A8C1-4485-B598-FF3FF11DC6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lines14">
            <a:extLst>
              <a:ext uri="{FF2B5EF4-FFF2-40B4-BE49-F238E27FC236}">
                <a16:creationId xmlns:a16="http://schemas.microsoft.com/office/drawing/2014/main" xmlns="" id="{33792279-2942-47F3-B726-4D2EC82CC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63" y="5011618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lines14">
            <a:extLst>
              <a:ext uri="{FF2B5EF4-FFF2-40B4-BE49-F238E27FC236}">
                <a16:creationId xmlns:a16="http://schemas.microsoft.com/office/drawing/2014/main" xmlns="" id="{62885D6F-B465-4477-A6E2-034EF44DD5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63" y="4552921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lines14">
            <a:extLst>
              <a:ext uri="{FF2B5EF4-FFF2-40B4-BE49-F238E27FC236}">
                <a16:creationId xmlns:a16="http://schemas.microsoft.com/office/drawing/2014/main" xmlns="" id="{25B4E963-E2F0-4DF5-A25C-B38543305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05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hool44\Desktop\Конкурс кабинетов\Фото логопедического кабинета\IMAG128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76" y="2188488"/>
            <a:ext cx="8640960" cy="181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3E5BD4B-8061-42F0-9E33-AE282D79C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rot="21204081">
            <a:off x="305337" y="510321"/>
            <a:ext cx="4679950" cy="2303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Будь внимательным, мой друг!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Оглянись скорей вокруг: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Здесь смекалка и сноровка,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Помогает тем, кто ловок.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Мы играть не устаём,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Очень много узнаём.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8" name="Picture 2" descr="C:\Users\school44\Desktop\Конкурс кабинетов\Фото логопедического кабинета\IMAG1249.jpg">
            <a:extLst>
              <a:ext uri="{FF2B5EF4-FFF2-40B4-BE49-F238E27FC236}">
                <a16:creationId xmlns:a16="http://schemas.microsoft.com/office/drawing/2014/main" xmlns="" id="{4DE11A27-1F8E-4F4D-B7D8-6D090A04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8222">
            <a:off x="5204861" y="193874"/>
            <a:ext cx="3501698" cy="624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school44\Desktop\Конкурс кабинетов\Фото логопедического кабинета\IMAG1247.jpg">
            <a:extLst>
              <a:ext uri="{FF2B5EF4-FFF2-40B4-BE49-F238E27FC236}">
                <a16:creationId xmlns:a16="http://schemas.microsoft.com/office/drawing/2014/main" xmlns="" id="{E3757D49-2D7E-4517-BC8B-DD896232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3057">
            <a:off x="133277" y="3139220"/>
            <a:ext cx="5165646" cy="289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>
            <a:extLst>
              <a:ext uri="{FF2B5EF4-FFF2-40B4-BE49-F238E27FC236}">
                <a16:creationId xmlns:a16="http://schemas.microsoft.com/office/drawing/2014/main" xmlns="" id="{7B778059-84E8-4857-A9C9-267FD9EA34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 rot="21359149">
            <a:off x="-348602" y="149513"/>
            <a:ext cx="6876256" cy="850900"/>
          </a:xfrm>
        </p:spPr>
        <p:txBody>
          <a:bodyPr/>
          <a:lstStyle/>
          <a:p>
            <a:pPr>
              <a:defRPr/>
            </a:pPr>
            <a:r>
              <a:rPr lang="ru-RU" sz="2800" b="1" i="1" u="sng" dirty="0">
                <a:solidFill>
                  <a:schemeClr val="accent2"/>
                </a:solidFill>
              </a:rPr>
              <a:t>Центр  </a:t>
            </a:r>
            <a:r>
              <a:rPr lang="ru-RU" sz="2800" b="1" i="1" u="sng" dirty="0" err="1">
                <a:solidFill>
                  <a:schemeClr val="accent2"/>
                </a:solidFill>
              </a:rPr>
              <a:t>релаксационно</a:t>
            </a:r>
            <a:r>
              <a:rPr lang="ru-RU" sz="2800" b="1" i="1" u="sng" dirty="0">
                <a:solidFill>
                  <a:schemeClr val="accent2"/>
                </a:solidFill>
              </a:rPr>
              <a:t> - игровой</a:t>
            </a:r>
            <a:endParaRPr lang="ru-RU" sz="3200" b="1" i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xmlns="" id="{F74D09BA-A729-4E59-AF66-57FFBA2C22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rot="341114">
            <a:off x="3340602" y="1045411"/>
            <a:ext cx="5745832" cy="158338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чувствую, что дети устали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Думать, работать уже перестали,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этом помогают природы дары и игры: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Камешки, запахи, звуки и, конечно, цветы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</p:txBody>
      </p:sp>
      <p:pic>
        <p:nvPicPr>
          <p:cNvPr id="9218" name="Picture 2" descr="C:\Users\school44\Desktop\Конкурс кабинетов\Фото логопедического кабинета\IMAG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740">
            <a:off x="414609" y="2377245"/>
            <a:ext cx="6876256" cy="385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647971DB-BAFD-4F4D-B5E4-3FA12EA364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rot="21187575">
            <a:off x="391306" y="539343"/>
            <a:ext cx="3752296" cy="4967957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b="1" i="1" u="sng" dirty="0">
                <a:solidFill>
                  <a:schemeClr val="accent2"/>
                </a:solidFill>
              </a:rPr>
              <a:t>Информационный центр - обратной связи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Родители  – мои частые гости.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В домике есть и для них уголок,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Где каждый полезное найти себе мог.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Чтобы был эффект в работе, 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Чтобы дома заниматься,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Все заданья с детьми повторять,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</a:rPr>
              <a:t> Язычок тренировать !</a:t>
            </a:r>
            <a:endParaRPr lang="ru-RU" sz="2000" b="1" i="1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90000"/>
              </a:lnSpc>
              <a:defRPr/>
            </a:pP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504991-ED31-4DCF-8BEA-34F61F74D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90">
            <a:off x="4310886" y="398932"/>
            <a:ext cx="466700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C6BB931A-CBBA-4D88-A1E1-748BB68504A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4903739"/>
            <a:ext cx="8424167" cy="111755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ребятам интереснее на занятии играть, развиваться и учиться правильно говорить, для них у нас есть стенд для самоконтроля их звукопроизношения.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470F30-41FD-4FB4-B025-924CF953F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39" y="476672"/>
            <a:ext cx="7875721" cy="413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A265E362-38E8-4F51-8090-5D83692A7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7921625" cy="112865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i="1" u="sng" dirty="0">
                <a:solidFill>
                  <a:schemeClr val="accent2"/>
                </a:solidFill>
              </a:rPr>
              <a:t>Центр  методического сопровождения-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i="1" u="sng" dirty="0">
                <a:solidFill>
                  <a:schemeClr val="accent2"/>
                </a:solidFill>
              </a:rPr>
              <a:t>логопеда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4C21C354-3643-40F5-9654-09459187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212" y="4869160"/>
            <a:ext cx="5369613" cy="17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/>
                </a:solidFill>
                <a:latin typeface="Arial"/>
                <a:cs typeface="Arial"/>
              </a:rPr>
              <a:t>Есть в домике моем и уголок рабочий: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/>
                </a:solidFill>
                <a:latin typeface="Arial"/>
                <a:cs typeface="Arial"/>
              </a:rPr>
              <a:t>Здесь каждый день, почти до самой ночи,  Пишу конспекты и придумываю сказки,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chemeClr val="accent2"/>
                </a:solidFill>
                <a:latin typeface="Arial"/>
                <a:cs typeface="Arial"/>
              </a:rPr>
              <a:t>Разминки, упражнения, загадки.</a:t>
            </a:r>
          </a:p>
        </p:txBody>
      </p:sp>
      <p:pic>
        <p:nvPicPr>
          <p:cNvPr id="19460" name="Picture 16" descr="flowers15">
            <a:extLst>
              <a:ext uri="{FF2B5EF4-FFF2-40B4-BE49-F238E27FC236}">
                <a16:creationId xmlns:a16="http://schemas.microsoft.com/office/drawing/2014/main" xmlns="" id="{DF0EAACA-B98D-4A8C-A234-2315E11D17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flowers15">
            <a:extLst>
              <a:ext uri="{FF2B5EF4-FFF2-40B4-BE49-F238E27FC236}">
                <a16:creationId xmlns:a16="http://schemas.microsoft.com/office/drawing/2014/main" xmlns="" id="{748731C7-1E10-4675-AABE-FF96AE662A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4" y="3499240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flowers15">
            <a:extLst>
              <a:ext uri="{FF2B5EF4-FFF2-40B4-BE49-F238E27FC236}">
                <a16:creationId xmlns:a16="http://schemas.microsoft.com/office/drawing/2014/main" xmlns="" id="{3A686BA6-5330-4389-AB2B-621397D3E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flowers15">
            <a:extLst>
              <a:ext uri="{FF2B5EF4-FFF2-40B4-BE49-F238E27FC236}">
                <a16:creationId xmlns:a16="http://schemas.microsoft.com/office/drawing/2014/main" xmlns="" id="{15C43084-1E85-49B8-85AC-603359759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0" descr="flowers15">
            <a:extLst>
              <a:ext uri="{FF2B5EF4-FFF2-40B4-BE49-F238E27FC236}">
                <a16:creationId xmlns:a16="http://schemas.microsoft.com/office/drawing/2014/main" xmlns="" id="{677A12E5-5DD4-4DE3-B0B6-AE978DBC0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65400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1" descr="flowers15">
            <a:extLst>
              <a:ext uri="{FF2B5EF4-FFF2-40B4-BE49-F238E27FC236}">
                <a16:creationId xmlns:a16="http://schemas.microsoft.com/office/drawing/2014/main" xmlns="" id="{043E0B4B-961D-4D14-8408-47A5CEE048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268413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0F063-31C6-4EF2-A244-E563FC5EE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907" y="1721569"/>
            <a:ext cx="5151657" cy="288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047805A8-6AB8-44BC-8E5B-E1EADA619B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47864" y="260648"/>
            <a:ext cx="2520280" cy="4608512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в своей работе не ошибиться,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знать, понимать, к чему нужно стремиться,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Нужен мне большой комплект: книг,  пособий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компьютерных программ.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Получилась красота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Полюбуйтесь–ка, друзья.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2AFF48-CB85-47C1-832C-72D3B524D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2403">
            <a:off x="5783929" y="1225962"/>
            <a:ext cx="318908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C83007-ED17-4557-A2D4-C4109C590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2521">
            <a:off x="282668" y="955089"/>
            <a:ext cx="3240359" cy="578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C89B45C3-066D-4B04-967A-5D7FF02D6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245" y="4146495"/>
            <a:ext cx="8229600" cy="129594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b="1" i="1" dirty="0">
                <a:solidFill>
                  <a:schemeClr val="accent2"/>
                </a:solidFill>
              </a:rPr>
              <a:t>Кто будет к </a:t>
            </a:r>
            <a:r>
              <a:rPr lang="ru-RU" altLang="ru-RU" b="1" i="1" dirty="0" err="1">
                <a:solidFill>
                  <a:srgbClr val="FF3300"/>
                </a:solidFill>
              </a:rPr>
              <a:t>Говоруше</a:t>
            </a:r>
            <a:r>
              <a:rPr lang="ru-RU" altLang="ru-RU" b="1" i="1" dirty="0">
                <a:solidFill>
                  <a:schemeClr val="accent2"/>
                </a:solidFill>
              </a:rPr>
              <a:t> приходить,</a:t>
            </a:r>
            <a:endParaRPr lang="ru-RU" altLang="ru-RU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b="1" i="1" dirty="0">
                <a:solidFill>
                  <a:schemeClr val="accent2"/>
                </a:solidFill>
              </a:rPr>
              <a:t>того научат говорить!</a:t>
            </a:r>
            <a:endParaRPr lang="ru-RU" altLang="ru-RU" b="1" i="1" dirty="0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7171" name="Picture 5" descr="butterfly46">
            <a:extLst>
              <a:ext uri="{FF2B5EF4-FFF2-40B4-BE49-F238E27FC236}">
                <a16:creationId xmlns:a16="http://schemas.microsoft.com/office/drawing/2014/main" xmlns="" id="{ADDDA8F0-AEAD-4329-A444-343B73421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2412" flipH="1">
            <a:off x="611188" y="1268413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butterfly46">
            <a:extLst>
              <a:ext uri="{FF2B5EF4-FFF2-40B4-BE49-F238E27FC236}">
                <a16:creationId xmlns:a16="http://schemas.microsoft.com/office/drawing/2014/main" xmlns="" id="{A59B9961-585B-4356-9252-47340E971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2412">
            <a:off x="7164388" y="836613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butterfly46">
            <a:extLst>
              <a:ext uri="{FF2B5EF4-FFF2-40B4-BE49-F238E27FC236}">
                <a16:creationId xmlns:a16="http://schemas.microsoft.com/office/drawing/2014/main" xmlns="" id="{2C42E5EB-9BF4-4838-ADB9-01643635F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0906" flipH="1">
            <a:off x="539750" y="4941888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butterfly46">
            <a:extLst>
              <a:ext uri="{FF2B5EF4-FFF2-40B4-BE49-F238E27FC236}">
                <a16:creationId xmlns:a16="http://schemas.microsoft.com/office/drawing/2014/main" xmlns="" id="{336BD1D2-1235-476D-A9D3-EAF92C7C2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4324">
            <a:off x="7164388" y="4797425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F68A72-6735-4A92-A890-8E7FE1777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93" b="98226" l="16501" r="83617">
                        <a14:foregroundMark x1="55563" y1="14189" x2="40814" y2="16385"/>
                        <a14:foregroundMark x1="38258" y1="17483" x2="40507" y2="14020"/>
                        <a14:foregroundMark x1="40720" y1="13640" x2="54853" y2="12711"/>
                        <a14:backgroundMark x1="29285" y1="77280" x2="31558" y2="7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45" t="10267" r="16927"/>
          <a:stretch/>
        </p:blipFill>
        <p:spPr>
          <a:xfrm>
            <a:off x="2302973" y="620688"/>
            <a:ext cx="4655661" cy="3520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D7CC5B08-074E-42CB-BB77-44CA650B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2308898"/>
            <a:ext cx="8351143" cy="1119788"/>
          </a:xfrm>
        </p:spPr>
        <p:txBody>
          <a:bodyPr/>
          <a:lstStyle/>
          <a:p>
            <a:pPr algn="ctr">
              <a:buNone/>
            </a:pPr>
            <a:r>
              <a:rPr lang="ru-RU" altLang="ru-RU" sz="5400" b="1" i="1" dirty="0">
                <a:solidFill>
                  <a:schemeClr val="accent2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22531" name="Picture 4" descr="bird38">
            <a:extLst>
              <a:ext uri="{FF2B5EF4-FFF2-40B4-BE49-F238E27FC236}">
                <a16:creationId xmlns:a16="http://schemas.microsoft.com/office/drawing/2014/main" xmlns="" id="{4550D97A-B07A-4C47-8780-E5F5421A02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24" y="321215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bird38">
            <a:extLst>
              <a:ext uri="{FF2B5EF4-FFF2-40B4-BE49-F238E27FC236}">
                <a16:creationId xmlns:a16="http://schemas.microsoft.com/office/drawing/2014/main" xmlns="" id="{9AC8FAF0-3BBB-4BB2-B719-1A9CEAAE7E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619" y="899319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bird38">
            <a:extLst>
              <a:ext uri="{FF2B5EF4-FFF2-40B4-BE49-F238E27FC236}">
                <a16:creationId xmlns:a16="http://schemas.microsoft.com/office/drawing/2014/main" xmlns="" id="{F2A83E7E-3A1E-4301-8FDE-294C2F1E8B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1484313"/>
            <a:ext cx="9794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bird38">
            <a:extLst>
              <a:ext uri="{FF2B5EF4-FFF2-40B4-BE49-F238E27FC236}">
                <a16:creationId xmlns:a16="http://schemas.microsoft.com/office/drawing/2014/main" xmlns="" id="{4539803F-0B2F-4A31-9C36-9A70A04B5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516" y="454361"/>
            <a:ext cx="979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bird38">
            <a:extLst>
              <a:ext uri="{FF2B5EF4-FFF2-40B4-BE49-F238E27FC236}">
                <a16:creationId xmlns:a16="http://schemas.microsoft.com/office/drawing/2014/main" xmlns="" id="{333ED315-4439-44E5-81AE-B538EA47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620713"/>
            <a:ext cx="9794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bird38">
            <a:extLst>
              <a:ext uri="{FF2B5EF4-FFF2-40B4-BE49-F238E27FC236}">
                <a16:creationId xmlns:a16="http://schemas.microsoft.com/office/drawing/2014/main" xmlns="" id="{0DB5D08D-3172-47E3-B0B3-F14B1D479C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623" y="195136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bird38">
            <a:extLst>
              <a:ext uri="{FF2B5EF4-FFF2-40B4-BE49-F238E27FC236}">
                <a16:creationId xmlns:a16="http://schemas.microsoft.com/office/drawing/2014/main" xmlns="" id="{D737BDAA-A63D-481E-B156-B6E35B512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4343" y="290176"/>
            <a:ext cx="979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bird38">
            <a:extLst>
              <a:ext uri="{FF2B5EF4-FFF2-40B4-BE49-F238E27FC236}">
                <a16:creationId xmlns:a16="http://schemas.microsoft.com/office/drawing/2014/main" xmlns="" id="{B7F06C5D-C96F-4714-B915-BBF3F0A6F7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15057"/>
            <a:ext cx="979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анимашки кошки">
            <a:extLst>
              <a:ext uri="{FF2B5EF4-FFF2-40B4-BE49-F238E27FC236}">
                <a16:creationId xmlns:a16="http://schemas.microsoft.com/office/drawing/2014/main" xmlns="" id="{C7C8B005-0959-49D7-B9EE-8CC35A602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520" y="4842360"/>
            <a:ext cx="973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 descr="анимашки">
            <a:extLst>
              <a:ext uri="{FF2B5EF4-FFF2-40B4-BE49-F238E27FC236}">
                <a16:creationId xmlns:a16="http://schemas.microsoft.com/office/drawing/2014/main" xmlns="" id="{130797A3-2165-4A37-8D83-DC85E56AB5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464" y="4293096"/>
            <a:ext cx="2314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BAAFA7-3B69-4CEB-B7AA-338445441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612" y="3585827"/>
            <a:ext cx="5430293" cy="311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709 L 0.00208 -0.13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ool44\Desktop\Конкурс кабинетов\Фото логопедического кабинета\IMAG1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79428"/>
            <a:ext cx="7652309" cy="428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xmlns="" id="{1E6A8F74-DFC3-431C-9342-C080674FEBFE}"/>
              </a:ext>
            </a:extLst>
          </p:cNvPr>
          <p:cNvSpPr/>
          <p:nvPr/>
        </p:nvSpPr>
        <p:spPr>
          <a:xfrm>
            <a:off x="2195735" y="188640"/>
            <a:ext cx="5400601" cy="2376264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Здравствуйте!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Приглашаю в кабинет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Интересней в ДОУ нет!</a:t>
            </a:r>
            <a:endParaRPr lang="ru-RU" altLang="ru-RU" sz="2400" b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Кто со звуками не дружит,</a:t>
            </a:r>
            <a:endParaRPr lang="ru-RU" altLang="ru-RU" sz="2400" b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Приходите к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ГОВОРУШЕ!</a:t>
            </a:r>
            <a:endParaRPr lang="ru-RU" altLang="ru-RU" b="1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D8743787-C0FA-45D1-8150-74DE2C5C6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0932407">
            <a:off x="112360" y="405631"/>
            <a:ext cx="4258816" cy="2496160"/>
          </a:xfrm>
        </p:spPr>
        <p:txBody>
          <a:bodyPr/>
          <a:lstStyle/>
          <a:p>
            <a:r>
              <a:rPr lang="ru-RU" altLang="ru-RU" sz="4000" i="1" dirty="0">
                <a:solidFill>
                  <a:schemeClr val="accent2"/>
                </a:solidFill>
              </a:rPr>
              <a:t>Дверь открыта для друзей </a:t>
            </a:r>
            <a:r>
              <a:rPr lang="ru-RU" altLang="ru-RU" sz="4000" i="1" dirty="0">
                <a:solidFill>
                  <a:schemeClr val="accent2"/>
                </a:solidFill>
                <a:cs typeface="Arial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cs typeface="Arial"/>
              </a:rPr>
            </a:br>
            <a:r>
              <a:rPr lang="ru-RU" altLang="ru-RU" sz="4000" i="1" dirty="0">
                <a:solidFill>
                  <a:schemeClr val="accent2"/>
                </a:solidFill>
              </a:rPr>
              <a:t>приходите </a:t>
            </a:r>
            <a:r>
              <a:rPr lang="ru-RU" altLang="ru-RU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поскорей!</a:t>
            </a:r>
          </a:p>
        </p:txBody>
      </p:sp>
      <p:pic>
        <p:nvPicPr>
          <p:cNvPr id="2050" name="Picture 2" descr="C:\Users\school44\Desktop\Конкурс кабинетов\Фото логопедического кабинета\IMG_20200311_09221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8973" r="23775"/>
          <a:stretch/>
        </p:blipFill>
        <p:spPr bwMode="auto">
          <a:xfrm rot="21030227">
            <a:off x="254878" y="3257248"/>
            <a:ext cx="2556792" cy="330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468A69-58EE-4621-90B3-B82C4CB4E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00" b="23334"/>
          <a:stretch/>
        </p:blipFill>
        <p:spPr>
          <a:xfrm rot="530893">
            <a:off x="4715941" y="351514"/>
            <a:ext cx="3530076" cy="214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CE6B73-BDFC-444D-AEE6-2D2078795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7125">
            <a:off x="5963857" y="2777348"/>
            <a:ext cx="2897895" cy="386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FFBA09-40CC-483F-878E-185A040F8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82"/>
          <a:stretch/>
        </p:blipFill>
        <p:spPr>
          <a:xfrm rot="831267">
            <a:off x="2908033" y="3223868"/>
            <a:ext cx="280831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>
            <a:extLst>
              <a:ext uri="{FF2B5EF4-FFF2-40B4-BE49-F238E27FC236}">
                <a16:creationId xmlns:a16="http://schemas.microsoft.com/office/drawing/2014/main" xmlns="" id="{403EE813-1A04-41A8-A7BA-FE287DF9D758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249464" y="2708920"/>
            <a:ext cx="3787032" cy="4032448"/>
          </a:xfrm>
        </p:spPr>
        <p:txBody>
          <a:bodyPr/>
          <a:lstStyle/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Познавательные, развивающие,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игровые.</a:t>
            </a:r>
          </a:p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Учу здесь я красиво говорить, внятно, четко и не торопливо.</a:t>
            </a:r>
          </a:p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Мой Домик интереснейший в садике,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Куда не взглянешь, окажешься в развивающем центре.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Центров этих у меня ровно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шесть,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Подробно сейчас покажу их я всем</a:t>
            </a:r>
            <a:r>
              <a:rPr lang="ru-R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xmlns="" id="{28D69379-BB25-46FF-84B8-63E890CAACFE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333375"/>
            <a:ext cx="4925614" cy="2879601"/>
          </a:xfrm>
        </p:spPr>
        <p:txBody>
          <a:bodyPr/>
          <a:lstStyle/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Есть необычный  кабинет</a:t>
            </a:r>
          </a:p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Где живет необычный житель  -  мышонок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Говоруша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.</a:t>
            </a:r>
          </a:p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Дом мой очень светлый и уютный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не мал и не велик,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Вот таким каждый видеть его привык :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Красивая мебель, светлые стены,</a:t>
            </a:r>
          </a:p>
          <a:p>
            <a:pPr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Всё красиво, современно в нем.</a:t>
            </a:r>
          </a:p>
          <a:p>
            <a:pPr>
              <a:buFontTx/>
              <a:buNone/>
              <a:defRPr/>
            </a:pP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Здесь проходят занятия интересные</a:t>
            </a: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762053-C073-4243-9E5E-6061738BC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7598">
            <a:off x="225250" y="3324549"/>
            <a:ext cx="4925614" cy="320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B46B08-3352-40FE-A2B2-72591C1D4D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93" b="98226" l="16501" r="83617">
                        <a14:foregroundMark x1="55563" y1="14189" x2="40814" y2="16385"/>
                        <a14:foregroundMark x1="38258" y1="17483" x2="40507" y2="14020"/>
                        <a14:foregroundMark x1="40720" y1="13640" x2="54853" y2="12711"/>
                        <a14:backgroundMark x1="29285" y1="77280" x2="31558" y2="7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45" t="10267" r="16927"/>
          <a:stretch/>
        </p:blipFill>
        <p:spPr>
          <a:xfrm rot="398127">
            <a:off x="5402388" y="365083"/>
            <a:ext cx="3131973" cy="2368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7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Rectangle 13">
            <a:extLst>
              <a:ext uri="{FF2B5EF4-FFF2-40B4-BE49-F238E27FC236}">
                <a16:creationId xmlns:a16="http://schemas.microsoft.com/office/drawing/2014/main" xmlns="" id="{20151A25-1FEC-48B9-BEAD-E96034A70B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 rot="20830162">
            <a:off x="-507268" y="391549"/>
            <a:ext cx="4572000" cy="1108422"/>
          </a:xfrm>
        </p:spPr>
        <p:txBody>
          <a:bodyPr/>
          <a:lstStyle/>
          <a:p>
            <a:pPr>
              <a:defRPr/>
            </a:pPr>
            <a:r>
              <a:rPr lang="ru-RU" sz="28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для индивидуальной работы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29DA3023-420F-4600-9EC9-5CD2B7D4D4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rot="20906582">
            <a:off x="339965" y="1633911"/>
            <a:ext cx="3914826" cy="195697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Посмотрите все сюда,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Большое зеркало здесь у меня.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ребятками мы перед ним садимся,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Дружно и вместе всё делать стремимся</a:t>
            </a:r>
            <a:endParaRPr lang="ru-RU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800" b="1" i="1" dirty="0"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ru-RU" sz="1800" dirty="0">
              <a:cs typeface="Arial"/>
            </a:endParaRPr>
          </a:p>
        </p:txBody>
      </p:sp>
      <p:pic>
        <p:nvPicPr>
          <p:cNvPr id="8198" name="Picture 16" descr="butterfly10">
            <a:extLst>
              <a:ext uri="{FF2B5EF4-FFF2-40B4-BE49-F238E27FC236}">
                <a16:creationId xmlns:a16="http://schemas.microsoft.com/office/drawing/2014/main" xmlns="" id="{8B422B33-1B59-4F8C-A7E3-DE864A82C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school44\Desktop\Конкурс кабинетов\Фото логопедического кабинета\IMAG12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675">
            <a:off x="4351363" y="372193"/>
            <a:ext cx="4572000" cy="300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school44\Desktop\Конкурс кабинетов\Фото логопедического кабинета\IMAG124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9264">
            <a:off x="254093" y="3597455"/>
            <a:ext cx="4885361" cy="314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734CB0-5875-4C2A-B22C-93B844326C7F}"/>
              </a:ext>
            </a:extLst>
          </p:cNvPr>
          <p:cNvSpPr txBox="1"/>
          <p:nvPr/>
        </p:nvSpPr>
        <p:spPr>
          <a:xfrm rot="166078">
            <a:off x="5408036" y="3767856"/>
            <a:ext cx="36523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здесь мы змейкой шипеть,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Пчёлкой жужжать, как собачка рычать.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же «часики» и «грибок»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Будем знать их мы на зубок.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Упражненья  выполнять,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звуки чётко знать.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  <p:bldP spid="47107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E7EC4-AFDF-4ED8-A61F-A7A4F0D1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125">
            <a:off x="438836" y="332656"/>
            <a:ext cx="5789347" cy="1656184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2"/>
                </a:solidFill>
              </a:rPr>
              <a:t>Все необходимое для работы есть у нас!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6EA0B7-66DB-455C-851A-62A737755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1" t="11490" r="2636" b="22436"/>
          <a:stretch/>
        </p:blipFill>
        <p:spPr>
          <a:xfrm rot="195096">
            <a:off x="6343781" y="288457"/>
            <a:ext cx="2653701" cy="369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3F1A85-0125-4ACC-9546-9EC3030A4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10"/>
          <a:stretch/>
        </p:blipFill>
        <p:spPr>
          <a:xfrm rot="21393780">
            <a:off x="103099" y="2023487"/>
            <a:ext cx="6312419" cy="407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0a1d0bed0bbd0bdd0b5d187d0bdd0b0d18f20d180d0b0d0b4d0bed181d182d18c">
            <a:extLst>
              <a:ext uri="{FF2B5EF4-FFF2-40B4-BE49-F238E27FC236}">
                <a16:creationId xmlns:a16="http://schemas.microsoft.com/office/drawing/2014/main" xmlns="" id="{1CEF39F6-6BC7-46E0-BB43-07383ED39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913" y="4221088"/>
            <a:ext cx="2910878" cy="1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83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A0B1D161-07B8-4D13-BBDE-E4E1723C9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rot="687754">
            <a:off x="5393778" y="368672"/>
            <a:ext cx="3636498" cy="283784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altLang="ru-RU" sz="2800" b="1" i="1" u="sng" dirty="0">
                <a:solidFill>
                  <a:schemeClr val="accent2"/>
                </a:solidFill>
              </a:rPr>
              <a:t>Центр коррекционно-развивающей работы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Здесь кроссворды и загадки,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Трудные задачки, сказки,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Чтобы все запоминать,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6146" name="Picture 2" descr="C:\Users\school44\Desktop\Конкурс кабинетов\Фото логопедического кабинета\IMAG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" y="116632"/>
            <a:ext cx="5475043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school44\Desktop\Конкурс кабинетов\Фото логопедического кабинета\IMAG1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412" y="3717032"/>
            <a:ext cx="539476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B02A5D-2E7E-486F-B1D5-4BC62DCCA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36712"/>
            <a:ext cx="2341351" cy="4176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3DFE06-B485-4320-9EC3-D21CD2B9AF3F}"/>
              </a:ext>
            </a:extLst>
          </p:cNvPr>
          <p:cNvSpPr txBox="1"/>
          <p:nvPr/>
        </p:nvSpPr>
        <p:spPr>
          <a:xfrm rot="20952575">
            <a:off x="-157438" y="4037066"/>
            <a:ext cx="373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chemeClr val="accent2"/>
                </a:solidFill>
              </a:rPr>
              <a:t>Чтобы память развивать,</a:t>
            </a:r>
            <a:endParaRPr lang="ru-RU" altLang="ru-RU" sz="2000" b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chemeClr val="accent2"/>
                </a:solidFill>
              </a:rPr>
              <a:t>Чтоб мышление улучшать,</a:t>
            </a:r>
            <a:endParaRPr lang="ru-RU" altLang="ru-RU" sz="2000" b="1" dirty="0">
              <a:solidFill>
                <a:schemeClr val="accent2"/>
              </a:solidFill>
              <a:cs typeface="Arial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chemeClr val="accent2"/>
                </a:solidFill>
              </a:rPr>
              <a:t>Самым умным в группе стать!</a:t>
            </a:r>
            <a:endParaRPr lang="ru-RU" altLang="ru-RU" sz="2000" b="1" dirty="0">
              <a:solidFill>
                <a:schemeClr val="accent2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7410B-B3A5-49D3-85B6-2051888B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62861">
            <a:off x="5034878" y="382042"/>
            <a:ext cx="3826768" cy="1559031"/>
          </a:xfrm>
        </p:spPr>
        <p:txBody>
          <a:bodyPr/>
          <a:lstStyle/>
          <a:p>
            <a:pPr eaLnBrk="1" hangingPunct="1"/>
            <a:r>
              <a:rPr lang="ru-RU" altLang="ru-RU" sz="2000" b="1" i="1" dirty="0">
                <a:solidFill>
                  <a:schemeClr val="accent2"/>
                </a:solidFill>
              </a:rPr>
              <a:t>Здесь приятно им бывать,</a:t>
            </a:r>
            <a:r>
              <a:rPr lang="ru-RU" altLang="ru-RU" sz="2000" b="1" i="1" dirty="0">
                <a:solidFill>
                  <a:schemeClr val="accent2"/>
                </a:solidFill>
                <a:cs typeface="Arial"/>
              </a:rPr>
              <a:t/>
            </a:r>
            <a:br>
              <a:rPr lang="ru-RU" altLang="ru-RU" sz="2000" b="1" i="1" dirty="0">
                <a:solidFill>
                  <a:schemeClr val="accent2"/>
                </a:solidFill>
                <a:cs typeface="Arial"/>
              </a:rPr>
            </a:br>
            <a:r>
              <a:rPr lang="ru-RU" altLang="ru-RU" sz="2000" b="1" i="1" dirty="0">
                <a:solidFill>
                  <a:schemeClr val="accent2"/>
                </a:solidFill>
              </a:rPr>
              <a:t>Любят часто здесь играть,</a:t>
            </a:r>
            <a:r>
              <a:rPr lang="ru-RU" altLang="ru-RU" sz="2000" b="1" i="1" dirty="0">
                <a:solidFill>
                  <a:schemeClr val="accent2"/>
                </a:solidFill>
                <a:cs typeface="Arial"/>
              </a:rPr>
              <a:t/>
            </a:r>
            <a:br>
              <a:rPr lang="ru-RU" altLang="ru-RU" sz="2000" b="1" i="1" dirty="0">
                <a:solidFill>
                  <a:schemeClr val="accent2"/>
                </a:solidFill>
                <a:cs typeface="Arial"/>
              </a:rPr>
            </a:br>
            <a:r>
              <a:rPr lang="ru-RU" altLang="ru-RU" sz="2000" b="1" i="1" dirty="0">
                <a:solidFill>
                  <a:schemeClr val="accent2"/>
                </a:solidFill>
              </a:rPr>
              <a:t>Им задания понятны,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22A510-69D7-4D18-BD59-67B654FC3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2402">
            <a:off x="3775515" y="2060603"/>
            <a:ext cx="5277203" cy="295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9BBECE-3250-402A-AD7C-361A57ED3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6209">
            <a:off x="374160" y="282055"/>
            <a:ext cx="3528392" cy="629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572E43-D3E8-4310-BEB5-97F743907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4551">
            <a:off x="-502783" y="2198748"/>
            <a:ext cx="384463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62A557-BBCB-4FD6-973D-FE8E07B65BDB}"/>
              </a:ext>
            </a:extLst>
          </p:cNvPr>
          <p:cNvSpPr txBox="1"/>
          <p:nvPr/>
        </p:nvSpPr>
        <p:spPr>
          <a:xfrm rot="596007">
            <a:off x="4705691" y="5273805"/>
            <a:ext cx="393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chemeClr val="accent2"/>
                </a:solidFill>
              </a:rPr>
              <a:t>Хотят  очень много знать,</a:t>
            </a:r>
            <a:r>
              <a:rPr lang="ru-RU" altLang="ru-RU" sz="2000" b="1" dirty="0">
                <a:solidFill>
                  <a:schemeClr val="accent2"/>
                </a:solidFill>
                <a:cs typeface="Arial"/>
              </a:rPr>
              <a:t/>
            </a:r>
            <a:br>
              <a:rPr lang="ru-RU" altLang="ru-RU" sz="2000" b="1" dirty="0">
                <a:solidFill>
                  <a:schemeClr val="accent2"/>
                </a:solidFill>
                <a:cs typeface="Arial"/>
              </a:rPr>
            </a:br>
            <a:r>
              <a:rPr lang="ru-RU" altLang="ru-RU" sz="2000" b="1" dirty="0">
                <a:solidFill>
                  <a:schemeClr val="accent2"/>
                </a:solidFill>
              </a:rPr>
              <a:t>Чтоб отличниками стать</a:t>
            </a:r>
            <a:r>
              <a:rPr lang="ru-RU" altLang="ru-RU" sz="2000" dirty="0">
                <a:solidFill>
                  <a:schemeClr val="accent2"/>
                </a:solidFill>
              </a:rPr>
              <a:t>.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90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61F4ACC1-4088-4D41-B54E-65A7C48D52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 rot="20985579">
            <a:off x="336618" y="784750"/>
            <a:ext cx="4608512" cy="37113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u="sng" dirty="0">
                <a:solidFill>
                  <a:schemeClr val="accent2"/>
                </a:solidFill>
              </a:rPr>
              <a:t>Этот центр - игровой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Интересный-то какой!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Здесь игрушки говорят,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Голосами всех ребят.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Ты артистом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 можешь стать,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Будем речь мы развивать. 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Чтоб красиво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 говорить,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dirty="0">
                <a:solidFill>
                  <a:schemeClr val="accent2"/>
                </a:solidFill>
              </a:rPr>
              <a:t>Чтоб общительными быть!</a:t>
            </a:r>
            <a:endParaRPr lang="ru-RU" altLang="ru-RU" sz="2000" b="1" i="1" dirty="0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9" name="Picture 3" descr="C:\Users\school44\Desktop\Конкурс кабинетов\Фото логопедического кабинета\IMAG1248.jpg">
            <a:extLst>
              <a:ext uri="{FF2B5EF4-FFF2-40B4-BE49-F238E27FC236}">
                <a16:creationId xmlns:a16="http://schemas.microsoft.com/office/drawing/2014/main" xmlns="" id="{8DB54307-E152-467E-AD91-8C5A6235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114">
            <a:off x="5234172" y="356983"/>
            <a:ext cx="3444383" cy="614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dis2">
            <a:extLst>
              <a:ext uri="{FF2B5EF4-FFF2-40B4-BE49-F238E27FC236}">
                <a16:creationId xmlns:a16="http://schemas.microsoft.com/office/drawing/2014/main" xmlns="" id="{28613116-793F-4263-9040-4C661549B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0634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361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Логопедический кабинет  МБОУ «Начальная школа-детский сад № 44» </vt:lpstr>
      <vt:lpstr>Слайд 2</vt:lpstr>
      <vt:lpstr>Дверь открыта для друзей  приходите поскорей!</vt:lpstr>
      <vt:lpstr>Слайд 4</vt:lpstr>
      <vt:lpstr>Центр для индивидуальной работы</vt:lpstr>
      <vt:lpstr>Все необходимое для работы есть у нас!</vt:lpstr>
      <vt:lpstr>Слайд 7</vt:lpstr>
      <vt:lpstr>Здесь приятно им бывать, Любят часто здесь играть, Им задания понятны,</vt:lpstr>
      <vt:lpstr>Слайд 9</vt:lpstr>
      <vt:lpstr>Слайд 10</vt:lpstr>
      <vt:lpstr>Центр  релаксационно - игровой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кабинет  МОУ «СОШ №20 с углубленным изучением отдельных предметов  г. Белгорода»</dc:title>
  <dc:creator>Home</dc:creator>
  <cp:lastModifiedBy>school44</cp:lastModifiedBy>
  <cp:revision>320</cp:revision>
  <dcterms:created xsi:type="dcterms:W3CDTF">2008-03-16T12:05:50Z</dcterms:created>
  <dcterms:modified xsi:type="dcterms:W3CDTF">2022-05-11T11:14:52Z</dcterms:modified>
</cp:coreProperties>
</file>